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CCC83D-123E-48ED-93F8-6266B5082E5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2C245-224B-4D34-9DC1-3DB2BD758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Two-digit by one-digit multiplication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11, 2013</a:t>
            </a:r>
            <a:endParaRPr lang="en-US" dirty="0"/>
          </a:p>
        </p:txBody>
      </p:sp>
      <p:pic>
        <p:nvPicPr>
          <p:cNvPr id="1027" name="Picture 3" descr="C:\Documents and Settings\Administrator\Local Settings\Temporary Internet Files\Content.IE5\Z2ZR17Q9\MC9002371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066800"/>
            <a:ext cx="2721321" cy="2456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We have learned how to multiply…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4267200" cy="432511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Using base ten pieces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Ex/ 24 x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" y="2819400"/>
            <a:ext cx="15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15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144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43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716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3581400"/>
            <a:ext cx="15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3581400"/>
            <a:ext cx="15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144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430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716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4419600"/>
            <a:ext cx="15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4419600"/>
            <a:ext cx="15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144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430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52600" y="3276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6 tens &amp; 9 ones</a:t>
            </a:r>
          </a:p>
          <a:p>
            <a:pPr algn="ctr"/>
            <a:r>
              <a:rPr lang="en-US" sz="2400" b="1" dirty="0" smtClean="0"/>
              <a:t>60 + 9 = 69</a:t>
            </a:r>
            <a:endParaRPr lang="en-US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724400" y="18288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4800600" y="1694688"/>
            <a:ext cx="42672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Using rectangles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Ex/ 24 x 3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lang="en-US" sz="280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38800" y="3124200"/>
            <a:ext cx="2895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105400" y="3505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848600" y="2590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91200" y="2667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20         +</a:t>
            </a:r>
            <a:endParaRPr lang="en-US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620000" y="3124200"/>
            <a:ext cx="762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67600" y="3124200"/>
            <a:ext cx="762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15000" y="33528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 x 3 = 60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543800" y="34290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 x 3 = 12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6172200" y="4876800"/>
            <a:ext cx="44958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60 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+ 12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72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THINK!  Is there a way to use place value without having to draw the rectangle?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" y="3733800"/>
            <a:ext cx="2895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" y="4114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200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3276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20         +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90800" y="3733800"/>
            <a:ext cx="762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38400" y="3733800"/>
            <a:ext cx="762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5800" y="39624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 x 3 = 60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40386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 x 3 = 12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3657600" y="2133601"/>
            <a:ext cx="548640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u="sng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x 3 </a:t>
            </a:r>
            <a:endParaRPr lang="en-US" sz="2800" b="1" u="sng" dirty="0">
              <a:latin typeface="Arial" pitchFamily="34" charset="0"/>
              <a:cs typeface="Arial" pitchFamily="34" charset="0"/>
            </a:endParaRP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24 has 2 tens (20) + 4 ones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If I multiply by PLACE VALUE: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x 3 =   60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		 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x 3 =  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12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       72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6781800" y="4267200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Connection…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When we multiply by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PLACE VALUE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which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form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we writing the numbers in? 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34  x  6 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34 = 30 + 4 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We are writing the number 34 in expanded form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6 = 6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Can we e-x-p-a-n-d the number 6 anymore?  Why?</a:t>
            </a: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You’re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32511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Solve the following problem using the All Partials Method: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3600" dirty="0" smtClean="0">
                <a:solidFill>
                  <a:srgbClr val="7030A0"/>
                </a:solidFill>
                <a:cs typeface="Arial" pitchFamily="34" charset="0"/>
              </a:rPr>
              <a:t>42  x  7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114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36824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40  X  7  =  280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42672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  X  7  =     14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4800600"/>
            <a:ext cx="1295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3000" y="4876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294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45  x  8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34  x  9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23  x  7 </a:t>
            </a:r>
            <a:endParaRPr lang="en-US" dirty="0"/>
          </a:p>
        </p:txBody>
      </p:sp>
      <p:pic>
        <p:nvPicPr>
          <p:cNvPr id="2050" name="Picture 2" descr="C:\Documents and Settings\Administrator\Local Settings\Temporary Internet Files\Content.IE5\7F7JHI9I\MC9003841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368090"/>
            <a:ext cx="3352800" cy="4955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512</TotalTime>
  <Words>207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Two-digit by one-digit multiplication</vt:lpstr>
      <vt:lpstr>We have learned how to multiply…</vt:lpstr>
      <vt:lpstr>THINK!  Is there a way to use place value without having to draw the rectangle?</vt:lpstr>
      <vt:lpstr>Let’s Make a Connection…</vt:lpstr>
      <vt:lpstr>You’re Turn…</vt:lpstr>
      <vt:lpstr>More Practice!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Two-digit by one-digit multiplication</dc:title>
  <dc:creator>wcpss</dc:creator>
  <cp:lastModifiedBy>PLaug</cp:lastModifiedBy>
  <cp:revision>11</cp:revision>
  <dcterms:created xsi:type="dcterms:W3CDTF">2013-10-10T11:25:45Z</dcterms:created>
  <dcterms:modified xsi:type="dcterms:W3CDTF">2014-10-23T14:24:15Z</dcterms:modified>
</cp:coreProperties>
</file>